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96" r:id="rId2"/>
  </p:sldMasterIdLst>
  <p:sldIdLst>
    <p:sldId id="262" r:id="rId3"/>
    <p:sldId id="257" r:id="rId4"/>
    <p:sldId id="256" r:id="rId5"/>
    <p:sldId id="258" r:id="rId6"/>
    <p:sldId id="259" r:id="rId7"/>
    <p:sldId id="260" r:id="rId8"/>
    <p:sldId id="261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99" d="100"/>
          <a:sy n="99" d="100"/>
        </p:scale>
        <p:origin x="-970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BB41C407-2539-421A-9A60-33EA80F280E4}" type="datetimeFigureOut">
              <a:rPr lang="en-US" smtClean="0"/>
              <a:pPr/>
              <a:t>10/13/2018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F8A16634-E2F6-4834-8E26-180BF924D84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28597" y="1214422"/>
            <a:ext cx="8572560" cy="1818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5400" b="1" u="sng" spc="100" dirty="0" smtClean="0">
                <a:ln w="18000">
                  <a:solidFill>
                    <a:schemeClr val="accent1">
                      <a:satMod val="200000"/>
                      <a:tint val="72000"/>
                    </a:schemeClr>
                  </a:solidFill>
                  <a:prstDash val="solid"/>
                </a:ln>
                <a:solidFill>
                  <a:schemeClr val="accent1">
                    <a:satMod val="280000"/>
                    <a:tint val="100000"/>
                    <a:alpha val="5700"/>
                  </a:schemeClr>
                </a:solidFill>
                <a:effectLst>
                  <a:outerShdw blurRad="25000" dist="20000" dir="16020000" algn="tl">
                    <a:schemeClr val="accent1">
                      <a:satMod val="200000"/>
                      <a:shade val="1000"/>
                      <a:alpha val="60000"/>
                    </a:schemeClr>
                  </a:outerShdw>
                </a:effectLst>
                <a:latin typeface="Berlin Sans FB Demi" pitchFamily="34" charset="0"/>
                <a:cs typeface="Arial" pitchFamily="34" charset="0"/>
              </a:rPr>
              <a:t>Multimodal Transit Corridor</a:t>
            </a:r>
            <a:endParaRPr lang="en-US" sz="5400" b="1" spc="100" dirty="0">
              <a:ln w="18000">
                <a:solidFill>
                  <a:schemeClr val="accent1">
                    <a:satMod val="200000"/>
                    <a:tint val="72000"/>
                  </a:schemeClr>
                </a:solidFill>
                <a:prstDash val="solid"/>
              </a:ln>
              <a:solidFill>
                <a:schemeClr val="accent1">
                  <a:satMod val="280000"/>
                  <a:tint val="100000"/>
                  <a:alpha val="5700"/>
                </a:schemeClr>
              </a:solidFill>
              <a:effectLst>
                <a:outerShdw blurRad="25000" dist="20000" dir="16020000" algn="tl">
                  <a:schemeClr val="accent1">
                    <a:satMod val="200000"/>
                    <a:shade val="1000"/>
                    <a:alpha val="6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4414" y="4643446"/>
            <a:ext cx="45720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Team:      </a:t>
            </a:r>
            <a:r>
              <a:rPr lang="en-IN" dirty="0" smtClean="0"/>
              <a:t> 1. </a:t>
            </a:r>
            <a:r>
              <a:rPr lang="en-IN" dirty="0" smtClean="0"/>
              <a:t>G </a:t>
            </a:r>
            <a:r>
              <a:rPr lang="en-IN" dirty="0" err="1" smtClean="0"/>
              <a:t>Saketh</a:t>
            </a:r>
            <a:endParaRPr lang="en-IN" dirty="0" smtClean="0"/>
          </a:p>
          <a:p>
            <a:r>
              <a:rPr lang="en-IN" dirty="0"/>
              <a:t>	</a:t>
            </a:r>
            <a:r>
              <a:rPr lang="en-IN" dirty="0" smtClean="0"/>
              <a:t>2. G </a:t>
            </a:r>
            <a:r>
              <a:rPr lang="en-IN" dirty="0" err="1" smtClean="0"/>
              <a:t>Pavan</a:t>
            </a:r>
            <a:endParaRPr lang="en-IN" dirty="0" smtClean="0"/>
          </a:p>
          <a:p>
            <a:r>
              <a:rPr lang="en-IN" dirty="0"/>
              <a:t>	</a:t>
            </a:r>
            <a:r>
              <a:rPr lang="en-IN" dirty="0" smtClean="0"/>
              <a:t>3. P </a:t>
            </a:r>
            <a:r>
              <a:rPr lang="en-IN" dirty="0" err="1" smtClean="0"/>
              <a:t>Jaswanth</a:t>
            </a:r>
            <a:endParaRPr lang="en-IN" dirty="0" smtClean="0"/>
          </a:p>
          <a:p>
            <a:r>
              <a:rPr lang="en-IN" dirty="0"/>
              <a:t>	</a:t>
            </a:r>
            <a:r>
              <a:rPr lang="en-IN" dirty="0" smtClean="0"/>
              <a:t>4. K </a:t>
            </a:r>
            <a:r>
              <a:rPr lang="en-IN" dirty="0" err="1" smtClean="0"/>
              <a:t>Duwarkesh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428605"/>
            <a:ext cx="7691438" cy="4714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785786" y="5500702"/>
            <a:ext cx="7643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Arranging your trip/ </a:t>
            </a:r>
            <a:r>
              <a:rPr lang="en-IN" dirty="0" smtClean="0"/>
              <a:t>journey </a:t>
            </a:r>
            <a:r>
              <a:rPr lang="en-IN" dirty="0" smtClean="0"/>
              <a:t>in easy and convenient manner (on one click)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93723" y="785794"/>
            <a:ext cx="7493053" cy="4214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857224" y="5572140"/>
            <a:ext cx="7572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 Gives the exact and the most efficient route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786" y="571480"/>
            <a:ext cx="7643866" cy="42996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785786" y="5286388"/>
            <a:ext cx="7715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 One time booking of the ticket for multiple destinations through different modes of  transports from door to door.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786" y="500042"/>
            <a:ext cx="7762876" cy="4366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714348" y="5214950"/>
            <a:ext cx="8001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 Booking of ticket based on our budget and  requirement is made easy and also notifies about the next arrival details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214290"/>
            <a:ext cx="4698990" cy="2643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00562" y="3214686"/>
            <a:ext cx="4357686" cy="2451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357158" y="3357562"/>
            <a:ext cx="38576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Know the information of the different routes available to our destination through different transports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5786" y="1000108"/>
            <a:ext cx="6619868" cy="3723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857224" y="5072074"/>
            <a:ext cx="6715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Instant provision of the alternate mode of transport during any type of inconvenience (delay or cancellation of the arranged transport mode) 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5786" y="2428868"/>
            <a:ext cx="7500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200" b="1" dirty="0" smtClean="0"/>
              <a:t>THANK YOU</a:t>
            </a:r>
            <a:endParaRPr lang="en-US" sz="7200" b="1" dirty="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116</Words>
  <Application>Microsoft Office PowerPoint</Application>
  <PresentationFormat>On-screen Show (4:3)</PresentationFormat>
  <Paragraphs>12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Office Theme</vt:lpstr>
      <vt:lpstr>Oriel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HP</dc:creator>
  <cp:lastModifiedBy>HP</cp:lastModifiedBy>
  <cp:revision>8</cp:revision>
  <dcterms:created xsi:type="dcterms:W3CDTF">2018-10-13T05:02:23Z</dcterms:created>
  <dcterms:modified xsi:type="dcterms:W3CDTF">2018-10-13T09:22:59Z</dcterms:modified>
</cp:coreProperties>
</file>

<file path=docProps/thumbnail.jpeg>
</file>